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Un tableau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Une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porte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Une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télévision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Une</a:t>
            </a:r>
            <a:r>
              <a:rPr lang="en-US" dirty="0" smtClean="0">
                <a:latin typeface="Comic Sans MS" panose="030F0702030302020204" pitchFamily="66" charset="0"/>
              </a:rPr>
              <a:t> carte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Une</a:t>
            </a:r>
            <a:r>
              <a:rPr lang="en-US" dirty="0" smtClean="0">
                <a:latin typeface="Comic Sans MS" panose="030F0702030302020204" pitchFamily="66" charset="0"/>
              </a:rPr>
              <a:t> chaise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Un poster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mtClean="0"/>
              <a:t>Chalkboard</a:t>
            </a:r>
            <a:endParaRPr lang="en-US" dirty="0" smtClean="0"/>
          </a:p>
          <a:p>
            <a:r>
              <a:rPr lang="en-US" dirty="0" smtClean="0"/>
              <a:t>Door</a:t>
            </a:r>
          </a:p>
          <a:p>
            <a:r>
              <a:rPr lang="en-US" dirty="0" smtClean="0"/>
              <a:t>Television</a:t>
            </a:r>
          </a:p>
          <a:p>
            <a:r>
              <a:rPr lang="en-US" dirty="0" smtClean="0"/>
              <a:t>Map</a:t>
            </a:r>
          </a:p>
          <a:p>
            <a:r>
              <a:rPr lang="en-US" dirty="0" smtClean="0"/>
              <a:t>Chair</a:t>
            </a:r>
          </a:p>
          <a:p>
            <a:r>
              <a:rPr lang="en-US" dirty="0" smtClean="0"/>
              <a:t>poster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9" y="5454127"/>
            <a:ext cx="1849868" cy="1252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96" y="5563216"/>
            <a:ext cx="1030224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98" y="5563216"/>
            <a:ext cx="1627542" cy="1081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28" y="4753817"/>
            <a:ext cx="897535" cy="20441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35" y="3516455"/>
            <a:ext cx="1828800" cy="25877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45" y="4945471"/>
            <a:ext cx="1398986" cy="19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fenêtre</a:t>
            </a:r>
            <a:endParaRPr lang="en-US" dirty="0" smtClean="0"/>
          </a:p>
          <a:p>
            <a:r>
              <a:rPr lang="en-US" dirty="0" err="1" smtClean="0"/>
              <a:t>Une</a:t>
            </a:r>
            <a:r>
              <a:rPr lang="en-US" dirty="0" smtClean="0"/>
              <a:t> table</a:t>
            </a:r>
          </a:p>
          <a:p>
            <a:r>
              <a:rPr lang="en-US" dirty="0" smtClean="0"/>
              <a:t>Un prof</a:t>
            </a:r>
          </a:p>
          <a:p>
            <a:r>
              <a:rPr lang="en-US" dirty="0" err="1" smtClean="0"/>
              <a:t>Une</a:t>
            </a:r>
            <a:r>
              <a:rPr lang="en-US" dirty="0" smtClean="0"/>
              <a:t> prof</a:t>
            </a:r>
          </a:p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fille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garçon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Window</a:t>
            </a:r>
          </a:p>
          <a:p>
            <a:r>
              <a:rPr lang="en-US" dirty="0" smtClean="0"/>
              <a:t>Table</a:t>
            </a:r>
          </a:p>
          <a:p>
            <a:r>
              <a:rPr lang="en-US" dirty="0" smtClean="0"/>
              <a:t>Teacher (m)</a:t>
            </a:r>
          </a:p>
          <a:p>
            <a:r>
              <a:rPr lang="en-US" dirty="0" smtClean="0"/>
              <a:t>Teacher (f)</a:t>
            </a:r>
          </a:p>
          <a:p>
            <a:r>
              <a:rPr lang="en-US" dirty="0" smtClean="0"/>
              <a:t>Girl</a:t>
            </a:r>
          </a:p>
          <a:p>
            <a:r>
              <a:rPr lang="en-US" dirty="0" smtClean="0"/>
              <a:t>boy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3" y="5561704"/>
            <a:ext cx="2202404" cy="1296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85" y="5676451"/>
            <a:ext cx="2443106" cy="1066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683" y="5312000"/>
            <a:ext cx="1581373" cy="14486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23" y="5387959"/>
            <a:ext cx="1613501" cy="1424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456" y="5312000"/>
            <a:ext cx="1617492" cy="154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951" y="5312000"/>
            <a:ext cx="1208475" cy="15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 bureau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pupitre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lecteur</a:t>
            </a:r>
            <a:r>
              <a:rPr lang="en-US" dirty="0" smtClean="0"/>
              <a:t> de DVD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lecteur</a:t>
            </a:r>
            <a:r>
              <a:rPr lang="en-US" dirty="0" smtClean="0"/>
              <a:t> de CD</a:t>
            </a:r>
          </a:p>
          <a:p>
            <a:r>
              <a:rPr lang="en-US" dirty="0" smtClean="0"/>
              <a:t>Un/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élève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 desk (teacher)</a:t>
            </a:r>
          </a:p>
          <a:p>
            <a:r>
              <a:rPr lang="en-US" dirty="0" smtClean="0"/>
              <a:t> desk (student)</a:t>
            </a:r>
          </a:p>
          <a:p>
            <a:r>
              <a:rPr lang="en-US" dirty="0" smtClean="0"/>
              <a:t> DVD player</a:t>
            </a:r>
          </a:p>
          <a:p>
            <a:r>
              <a:rPr lang="en-US" dirty="0" smtClean="0"/>
              <a:t> CD player</a:t>
            </a:r>
          </a:p>
          <a:p>
            <a:r>
              <a:rPr lang="en-US" dirty="0" smtClean="0"/>
              <a:t>student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" y="5311410"/>
            <a:ext cx="2369101" cy="1421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55" y="5196229"/>
            <a:ext cx="2116007" cy="1652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51" y="5048295"/>
            <a:ext cx="3285004" cy="1809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99" y="4510769"/>
            <a:ext cx="1667827" cy="234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ordinatuer</a:t>
            </a:r>
            <a:endParaRPr lang="en-US" dirty="0" smtClean="0"/>
          </a:p>
          <a:p>
            <a:r>
              <a:rPr lang="en-US" dirty="0" smtClean="0"/>
              <a:t>Un portable</a:t>
            </a:r>
          </a:p>
          <a:p>
            <a:r>
              <a:rPr lang="en-US" dirty="0" smtClean="0"/>
              <a:t>Un crayon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stylo</a:t>
            </a:r>
            <a:endParaRPr lang="en-US" dirty="0" smtClean="0"/>
          </a:p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feuille</a:t>
            </a:r>
            <a:r>
              <a:rPr lang="en-US" dirty="0" smtClean="0"/>
              <a:t> de </a:t>
            </a:r>
            <a:r>
              <a:rPr lang="en-US" dirty="0" err="1" smtClean="0"/>
              <a:t>papier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</a:p>
          <a:p>
            <a:r>
              <a:rPr lang="en-US" dirty="0" smtClean="0"/>
              <a:t>Laptop</a:t>
            </a:r>
          </a:p>
          <a:p>
            <a:r>
              <a:rPr lang="en-US" dirty="0" smtClean="0"/>
              <a:t>Pencil</a:t>
            </a:r>
          </a:p>
          <a:p>
            <a:r>
              <a:rPr lang="en-US" dirty="0" smtClean="0"/>
              <a:t>Pen</a:t>
            </a:r>
          </a:p>
          <a:p>
            <a:r>
              <a:rPr lang="en-US" dirty="0" smtClean="0"/>
              <a:t>Piece of paper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4" y="4868731"/>
            <a:ext cx="1798269" cy="1844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09" y="5357307"/>
            <a:ext cx="2095949" cy="1175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65" y="5187875"/>
            <a:ext cx="2068890" cy="1511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46" y="5242800"/>
            <a:ext cx="1230854" cy="1500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21" y="5011707"/>
            <a:ext cx="1191356" cy="15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6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drapeau</a:t>
            </a:r>
            <a:endParaRPr lang="en-US" dirty="0" smtClean="0"/>
          </a:p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brosse</a:t>
            </a:r>
            <a:endParaRPr lang="en-US" dirty="0" smtClean="0"/>
          </a:p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gomme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Flag</a:t>
            </a:r>
          </a:p>
          <a:p>
            <a:r>
              <a:rPr lang="en-US" dirty="0" smtClean="0"/>
              <a:t>Eraser (board)</a:t>
            </a:r>
          </a:p>
          <a:p>
            <a:r>
              <a:rPr lang="en-US" dirty="0" smtClean="0"/>
              <a:t>Eraser (pencil)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6" y="4163210"/>
            <a:ext cx="2790292" cy="2210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61" y="4615032"/>
            <a:ext cx="3215192" cy="2041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99" y="4260028"/>
            <a:ext cx="3198301" cy="23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31</TotalTime>
  <Words>107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WTPS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Cedrone</dc:creator>
  <cp:lastModifiedBy>Patricia Cedrone</cp:lastModifiedBy>
  <cp:revision>18</cp:revision>
  <dcterms:created xsi:type="dcterms:W3CDTF">2015-03-13T15:28:47Z</dcterms:created>
  <dcterms:modified xsi:type="dcterms:W3CDTF">2015-03-17T19:28:34Z</dcterms:modified>
</cp:coreProperties>
</file>